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BE9B4-5605-48F4-ABA8-906B04100D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723A4-AF1A-42E2-9141-1F1BD8AF0D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Expression of DBHS-containing proteins in mouse adult testis. Sections of adult mouse testis were immunostained with anti-PSPC1 (b), anti-NONO (g), or anti-SFPQ (l) antibody. d, i, and n) Immunostaining with anti-WT1 rabbit polyclonal antibody for the same samples in b, g, and l, respectively. c, h, and m) Nuclear staining by DAPI for the same samples in b, g, and l, respectively. e, j, and o) Phase contrast microscopy for the same samples in b, g, and l, respectively. a) Merged image of b-d. f) Merged image of g-i. k) Merged image of i-n. The insets in a, f, and k show high magnifications of Sertoli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AC705-8DCA-4054-9838-DC7D053FAD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06.051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75, Issue 3, 1 September 2006, Pages 352–359, </a:t>
            </a:r>
            <a:r>
              <a:rPr lang="en-US" altLang="en-US" sz="1000">
                <a:solidFill>
                  <a:srgbClr val="333333"/>
                </a:solidFill>
                <a:hlinkClick r:id="rId3"/>
              </a:rPr>
              <a:t>https://doi.org/10.1095/biolreprod.106.051136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Expression of DBHS-containing proteins in mouse adult testis. Sections of adult mouse testis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Expression of DBHS-containing proteins in mouse adult testis. Sections of adult mouse testis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2024-04-26T06:34:00Z</dcterms:modified>
</cp:coreProperties>
</file>