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9E263-AF54-4803-810A-5AE4F6C53A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65D60-BC8F-4077-8560-61EC006DA2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57421-C182-4950-9D05-9E0CAE62C1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2024-04-27T01:12:32Z</dcterms:modified>
</cp:coreProperties>
</file>