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1DFBCB-93CE-484D-858A-74BCF436F7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52052B-BEF4-4338-96B5-D1A8B991F7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VIII-Ag in renal interstitium. (A) Controls: kidney sections of the control group exhibited a normal PTC patter, with a lacy capillary network encircling normal-appearing tubules. (B) a-ATN: PTC density was slightly diminished. (C) AA-ATN: reduction in PTC lumina was clearly apparent and highly significant in the AA-ATN group compared with the a-ATN and control groups. Dilation and misshapen PTC lumina were obvious, and the luminal walls were partially disrupted.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D86A50-01F1-427C-B00F-FA3D70366A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l5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2007, Pages 445–456,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https://doi.org/10.1093/ndt/gfl556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Expression of VIII-Ag in renal interstitium. (A) Controls: kidney sections of the control group exhibited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Expression of VIII-Ag in renal interstitium. (A) Controls: kidney sections of the control group exhibited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2024-04-26T07:11:06Z</dcterms:modified>
</cp:coreProperties>
</file>