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8CBFF-2459-4B54-B027-4497B75A5C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0A01E-37F0-4196-9D33-652F1FE256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Contrast map of cue-only trials and null events which reflects cue-related activation. The activation was mapped on a mean brain of the 11 subjects and shows the activation (z_&gt;_6.1) in the IFJ (top), and the pre-SMA (bottom). The two scatter plots display the correlation of the cueing effect and the percent signal change in the IFJ and the pre-SMA. (B) Contrast map of cue–target trials and cue-only trials which reflects target-related activation. The lateral view displays the primary motor activation. The medial view displays activation in the anterior cingulate gyrus. (C) A left view of the fronto-lateral cortex showing a significant (z = 3.1) time delay between cue–target and no-cue–target trials (Talairach coordinates of zmax, x: –38, y: 2, z: 30). The picture beneath shows the time delay for the pre-SMA (x: 5, y: 11, z: 44). In addition, the time courses are displayed. The time course of the null event was subtracted from both conditions in order to adjust for the overlap of activation of previous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957F05-8F05-4A54-B6CB-AEABE70898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908–914,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(A) Contrast map of cue-only trials and null events which reflects cue-related activation. The activation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(A) Contrast map of cue-only trials and null events which reflects cue-related activation. The activation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2024-04-26T23:57:37Z</dcterms:modified>
</cp:coreProperties>
</file>