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99039C-9B35-4548-BBA2-0F98B40071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CD2E17-E0DD-476A-B35B-043DBC61F9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Chromosome view of Mycobacterium tuberculosis CDC 1551. GenBank source annotation (black full boxes), Genome Reviews reference annotation from UniProtKB (coloured full boxes) and predictions from five software packages (hollow boxes). UniProtKB curators have altered the most likely translational start site of the MT1457 gene by similarity to other genomes and created a novel conserved gene identical to M. tuberculosis H37Rv gene Rv1413.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5E498A-03A4-4FDA-87D0-5D5486D3FA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p2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W296–W299, </a:t>
            </a:r>
            <a:r>
              <a:rPr lang="en-US" altLang="en-US" sz="1000">
                <a:solidFill>
                  <a:srgbClr val="333333"/>
                </a:solidFill>
                <a:hlinkClick r:id="rId3"/>
              </a:rPr>
              <a:t>https://doi.org/10.1093/nar/gkp268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Chromosome view of Mycobacterium tuberculosis CDC 1551. GenBank source annotation (black full boxes),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Chromosome view of Mycobacterium tuberculosis CDC 1551. GenBank source annotation (black full boxes), Genome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2024-04-26T18:35:58Z</dcterms:modified>
</cp:coreProperties>
</file>