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A75986-1F1C-4C30-9C52-83C0BEE455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820345-A77B-429E-B10B-4BA7F5FEEC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CONSORT diagram of Active Start.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Gerontological Society of America.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B243E6-2ECD-44D2-8F2B-C3C1268686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t/gnp1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Gerontologist</a:t>
            </a:r>
            <a:r>
              <a:rPr lang="en-US" altLang="en-US" sz="1000">
                <a:solidFill>
                  <a:srgbClr val="333333"/>
                </a:solidFill>
              </a:rPr>
              <a:t>, Volume 49, Issue 6, December 2009, Pages 847–855,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https://doi.org/10.1093/geront/gnp113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CONSORT diagram of Active Start.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92400" y="1371600"/>
            <a:ext cx="37687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CONSORT diagram of Active Start.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2024-04-26T19:09:47Z</dcterms:modified>
</cp:coreProperties>
</file>