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C752F-6A92-4AA3-B128-0E7BE651F2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855DA-2DC4-4C2B-BD7F-FBEB02233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Shown are the theoretical power spectra and their respective realizations in the initial conditions of the simulations we performed.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4A12F-04A7-42C7-AEF1-20CE8D7C8A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median of the quality in the different simulation boxes for objects in the M*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4A12F-04A7-42C7-AEF1-20CE8D7C8A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maximal inner slope as given by equation (11) as a function of the radius normalized to r−2 for haloes in the M* sample. Upper panel: We plot all curves from all the simulations and overplot a binned curve for each run. Lower panel: Here only the averages of each simulation are shown and compared to a set of theoretical predictions derived from the NFW, Moore et al., Einasto and Prugniel–Simien profiles. Note that in this instance n corresponds to the shape parameter for the Einasto and Prugniel–Simien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4A12F-04A7-42C7-AEF1-20CE8D7C8AD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the upper panel we show the concentration of all haloes with mass larger than M* as a function of the number of particles within the virial radius. Additionally we plot a binned distribution of the concentration. The lower panel gives the mean concentration for objects in our M* sample depending on the spectral index 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4A12F-04A7-42C7-AEF1-20CE8D7C8AD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285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08.1285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365-2966.2008.1285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365-2966.2008.1285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385, Issue 2, February 2008, Pages 545–552,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https://doi.org/10.1111/j.1365-2966.2008.12857.x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Shown are the theoretical power spectra and their respective realizations in the initial conditions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04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385, Issue 2, February 2008, Pages 545–552,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https://doi.org/10.1111/j.1365-2966.2008.12857.x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median of the quality in the different simulation boxes for objects in the M</a:t>
            </a:r>
            <a:r>
              <a:rPr lang="en-US" altLang="en-US" b="0" baseline="-25000"/>
              <a:t>*</a:t>
            </a:r>
            <a:r>
              <a:rPr lang="en-US" altLang="en-US" b="0"/>
              <a:t> sample.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683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385, Issue 2, February 2008, Pages 545–552,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https://doi.org/10.1111/j.1365-2966.2008.12857.x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maximal inner slope as given by equation (11) as a function of the radius normalized to r</a:t>
            </a:r>
            <a:r>
              <a:rPr lang="en-US" altLang="en-US" b="0" baseline="-25000"/>
              <a:t>−2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66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385, Issue 2, February 2008, Pages 545–552,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https://doi.org/10.1111/j.1365-2966.2008.12857.x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 the upper panel we show the concentration of all haloes with mass larger than M</a:t>
            </a:r>
            <a:r>
              <a:rPr lang="en-US" altLang="en-US" b="0" baseline="-25000"/>
              <a:t>*</a:t>
            </a:r>
            <a:r>
              <a:rPr lang="en-US" altLang="en-US" b="0"/>
              <a:t> as a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29000" y="1371600"/>
            <a:ext cx="2292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Shown are the theoretical power spectra and their respective realizations in the initial conditions of the ...</vt:lpstr>
      <vt:lpstr>Figure 2 The median of the quality in the different simulation boxes for objects in the M* sample.
</vt:lpstr>
      <vt:lpstr>Figure 3 The maximal inner slope as given by equation (11) as a function of the radius normalized to r−2 ...</vt:lpstr>
      <vt:lpstr>Figure 4 In the upper panel we show the concentration of all haloes with mass larger than M* as a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2024-04-26T23:55:41Z</dcterms:modified>
</cp:coreProperties>
</file>