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01837-B71F-4199-A039-ACD16E1A16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A5CC95-1258-45DD-B963-65325C5408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E420B5-1993-417F-A935-8E3C4218E3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2024-04-26T09:15:00Z</dcterms:modified>
</cp:coreProperties>
</file>