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BB950-72C7-4AA6-A577-6E10E4C7E3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08E1FB-2FED-4AB9-99D1-2AFDC3C635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 used fractional polynomial regression of degree 2 to find the best transformation of age to predict the observed AIx@HR75% values. We identified the best linear fit with 1/age2; E(AIx@75%) = 25.492 – 9189.836 × (1/age2); R2 = 0.32. The red dots identify individuals with measurements below or above the 80% confidence interval of the age-dependent expected mean of the AIx@HR75 (Table 4). AIx, augmentation index; HR, heart rate.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A9C73E-990C-4FEC-86E5-2C5E470087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38/ajh.2009.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2009, Pages 971–979,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https://doi.org/10.1038/ajh.2009.115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We used fractional polynomial regression of degree 2 to find the best transformation of age to predict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We used fractional polynomial regression of degree 2 to find the best transformation of age to predict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2024-04-26T05:07:39Z</dcterms:modified>
</cp:coreProperties>
</file>