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D3CDA-B18E-4B8A-86CF-394D69805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38B94-D26C-4363-BFC5-815FFD0AE6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and A′) Three-dimensional reconstruction of a right coronary artery in a porcine model pre- (A) and after (A′) metallic stent implantation. (B and B′) Average curvature of the arteries relative to the location of the entrance (0 mm in B) and exit of the stent (0 mm in B′) before (grey) and after (black) stent implantation. (C and C′) Average normalized shear stress relative to the location of the entrance (0 mm) and exit of the stent (0 mm) before (grey) and after (black) stent implantation in the inner curve (C) and outer curve (C′). Location sign: distal is positive. Modified from Wentzel et al.45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B6E6E-A6F0-474C-89A4-F7EC06F58A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16–25, </a:t>
            </a:r>
            <a:r>
              <a:rPr lang="en-US" altLang="en-US" sz="1000">
                <a:solidFill>
                  <a:srgbClr val="333333"/>
                </a:solidFill>
                <a:hlinkClick r:id="rId3"/>
              </a:rPr>
              <a:t>https://doi.org/10.1093/eurheartj/ehr384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and A′) Three-dimensional reconstruction of a right coronary artery in a porcine model pre- (A) and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and A′) Three-dimensional reconstruction of a right coronary artery in a porcine model pre- (A) and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2024-04-26T05:29:25Z</dcterms:modified>
</cp:coreProperties>
</file>