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5F327-41A4-48D6-95D1-EF1CF57D1D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47452-F08C-450E-9CA5-665530F2FB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5D3FC-BA0E-477D-BC4C-6C44C76468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2024-04-27T00:47:19Z</dcterms:modified>
</cp:coreProperties>
</file>