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8604E1-42AB-4AB8-BEEA-908BAA7950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9E98A5-E253-46DA-9A5B-8FE519A32B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Phosphorylation of c-Src and epidermal growth factor receptor (EGFR). (A) E-Series prostanoid-2 (EP2) sense cells were treated with a 1:250 dilution of seminal plasma for 2 min in the absence/presence of the EP2 receptor antagonist (AH6809) or chemical inhibitors of protein kinase A (4C3MQ), c-Src (PP2), EGFR kinase (AG1478) or mitogen-activated protein kinase kinase (MEK) (PD98059). Cell lysates were immunoprecipitated with an anti-phosphotyrosine antibody and immunoblotted for phosphorylated c-Src. (B) Immunoblots were stripped and reprobed for EGFR phosphorylation. The figure shows a representative blot together with semi-quantitative analysis of c-Src or EGFR phosphorylation shown as mean ± SEM from three independent experiments; b is significantly different from a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A04DC2-F574-4129-BF16-3BFBC64CC8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l3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22, Issue 1, 1 January 2007, Pages 36–44,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https://doi.org/10.1093/humrep/del328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Phosphorylation of c-Src and epidermal growth factor receptor (EGFR). (A) E-Series prostanoid-2 (EP2) sense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Phosphorylation of c-Src and epidermal growth factor receptor (EGFR). (A) E-Series prostanoid-2 (EP2) sense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2024-04-26T11:36:35Z</dcterms:modified>
</cp:coreProperties>
</file>