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48BD04-8C11-4665-B351-32F87E8DB3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F0C4D-A73B-44E3-9F88-AFA008C13C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1E02A-6D9F-4F62-B9F6-78F041D344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2024-05-08T19:11:43Z</dcterms:modified>
</cp:coreProperties>
</file>