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AAA630-9762-4DFC-AE04-0F0B9F6761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137F4F-F64D-4D3B-A674-70E08CA705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03101A-D49D-453C-B5BB-A8BA20137A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2024-09-18T22:16:42Z</dcterms:modified>
</cp:coreProperties>
</file>