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F88F1-09B4-41A0-BD00-28CDFB8E7B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B74B6-9ACD-413F-A301-C5C6A16C7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scanned images of three large filter papers (26.5 × 16.5 cm) collected for quantifying males' scent marks. These filter papers were collected from the same male mouse after being exposed to (a) female urine, (b) male urine, or (c) water control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Behavioral Ecology vol. 15 no. 2 © International Society for Behavioral Ecology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EF73A-7965-45FC-ACF3-216DC99C99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h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15, Issue 2, March 2004, Pages 338–344,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https://doi.org/10.1093/beheco/arh022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 example of the scanned images of three large filter papers (26.5 × 16.5 cm) collected for quantifying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 example of the scanned images of three large filter papers (26.5 × 16.5 cm) collected for quantifying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2024-04-26T14:43:56Z</dcterms:modified>
</cp:coreProperties>
</file>