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2BD1B3-BD29-4913-A9E8-588B987DDDC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D9B5FB-6D00-41AF-98E5-B56BCB7A221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Characteristics of critically ill patients with catheter-related bloodstream infection (CR-BSI) and matched control patients.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5C08951-FE31-4B4A-B5DA-908EE816C0E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49783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41, Issue 11, 1 December 2005, Pages 1591–1598,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https://doi.org/10.1086/497833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2 </a:t>
            </a:r>
            <a:r>
              <a:rPr lang="en-US" altLang="en-US" b="0"/>
              <a:t>Characteristics of critically ill patients with catheter-related bloodstream infection (CR-BSI) and matched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2 Characteristics of critically ill patients with catheter-related bloodstream infection (CR-BSI) and matched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2024-09-18T19:40:35Z</dcterms:modified>
</cp:coreProperties>
</file>