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BD1B3-BD29-4913-A9E8-588B987DDD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9B5FB-6D00-41AF-98E5-B56BCB7A22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critically ill patients with catheter-related bloodstream infection (CR-BSI) and matched control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08951-FE31-4B4A-B5DA-908EE816C0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8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11, 1 December 2005, Pages 1591–1598,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critically ill patients with catheter-related bloodstream infection (CR-BSI) and 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Characteristics of critically ill patients with catheter-related bloodstream infection (CR-BSI) and 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2024-09-18T19:40:35Z</dcterms:modified>
</cp:coreProperties>
</file>