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419CC-CBE6-4915-88CD-53BE36C975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F3816-7643-4EB1-BBB9-DDF8A73841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critically ill patients with catheter-related bloodstream infection (CR-BSI) and matched control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44F49-B0B7-43DA-9473-87358D48CC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78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11, 1 December 2005, Pages 1591–1598,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https://doi.org/10.1086/497833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Characteristics of critically ill patients with catheter-related bloodstream infection (CR-BSI) and matched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Characteristics of critically ill patients with catheter-related bloodstream infection (CR-BSI) and matched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2024-05-08T14:31:21Z</dcterms:modified>
</cp:coreProperties>
</file>