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84627-87DD-41E2-AB9C-4D97C80D0B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A938B-69E5-4A31-BA50-2986D0DA5B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critically ill patients with catheter-related bloodstream infection (CR-BSI) and matched control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C428E-DB34-42F7-99FE-0E1D10FC7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8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11, 1 December 2005, Pages 1591–1598,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critically ill patients with catheter-related bloodstream infection (CR-BSI) and 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Characteristics of critically ill patients with catheter-related bloodstream infection (CR-BSI) and matched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2024-09-20T06:15:16Z</dcterms:modified>
</cp:coreProperties>
</file>