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53D992-47A5-4421-AC9B-7B226682DA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33C79B-AAB0-486B-97A7-FCC202D26A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Reproducibility and GM sensitivity and specificity of lFCD patterns computed across subjects superimposed on axial view of the GM template. Sensitivity and specificity could not be computed for major sulci and gyri, thalamus, caudate putamen, amygdala, hippocampus, midbrain, brainstem, and cerebellar GM, due to the absence of white matter in these regions in all subjects.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2015.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A00D8F-96B1-428A-93F4-16F2355B82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3249–3259, </a:t>
            </a:r>
            <a:r>
              <a:rPr lang="en-US" altLang="en-US" sz="1000">
                <a:solidFill>
                  <a:srgbClr val="333333"/>
                </a:solidFill>
                <a:hlinkClick r:id="rId3"/>
              </a:rPr>
              <a:t>https://doi.org/10.1093/cercor/bhv171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Reproducibility and GM sensitivity and specificity of lFCD patterns computed across subjects superimposed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Reproducibility and GM sensitivity and specificity of lFCD patterns computed across subjects superimposed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2024-04-27T04:31:33Z</dcterms:modified>
</cp:coreProperties>
</file>