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0C86D3-338A-44DF-9D4C-78DA0600E1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167B6C-5D74-4C2A-98B8-70E7EFC042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81091-AC3E-4D13-89D4-B49E1A1D2F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2024-04-26T22:22:05Z</dcterms:modified>
</cp:coreProperties>
</file>