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9BD9BA-B38A-4A9B-82B3-030980136C1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644ECE-9AF3-4939-9ADD-EEE4D178DCD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46B4A1-F551-4F20-B59A-92432CD8600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2024-04-26T08:47:35Z</dcterms:modified>
</cp:coreProperties>
</file>