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2E8B4-808E-4DC9-8355-0D3AA91D3B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A2074-8F53-4E23-9EC3-89BF0C9741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DNA ligase III can inhibit the autoribosylation activity of PARP in vitro. Recombinant human PARP (1 pmol) was incubated with [adenylate- 32 P]NAD+ in the absence of DNA (lane 1) or in the presence of sonicated calf thymus DNA (40 ng; lanes 2–5) and absence of additional recombinant protein (lane 2), presence of recombinant XRCC1 (4.5 pmol, lane 3), recombinant DNA ligase III (4.5 pmol, lane 4) or XRCC1-DNA ligase III complex (4.5 pmol, lane 6). Following SDS-PAGE, autoribosylated PARP (arrow) was detected by autoradiography.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5E2B2-3E4E-43B3-804B-D81F37C088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22.4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22, 1 November 1996, Pages 4387–4394,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https://doi.org/10.1093/nar/24.22.4387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DNA ligase III can inhibit the autoribosylation activity of PARP in vitro. Recombinant human PARP (1 pmol)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DNA ligase III can inhibit the autoribosylation activity of PARP in vitro. Recombinant human PARP (1 pmol)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2024-04-26T06:13:51Z</dcterms:modified>
</cp:coreProperties>
</file>