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439097-ACCB-47E5-80DD-827FBD27753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E786DE-D657-4EE5-8D53-35F449F621B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The first step for developing a group atlas. First, one subject's functional data is aligned to that of another. The mean time-series at each cortical node is calculated for these 2 subjects. The functional data for the third subject is aligned to the mean data for the first 2 subjects, and the mean time-series at each cortical node is calculated for these 3 subjects. The functional data for each additional subject is added to the atlas in the same way, by first aligning the functional data then calculating the group mean time-series for each cortical node. (B) The atlas is further refined by iteratively realigning each subject's functional data to its leave-one-out atlas, that is, the mean time-series for all of the other functionally normalized subjects. After each pair-wise registration, all subjects’ warps are renormalized so that the average location of all individual subject nodes warped to each atlas node is the anatomical location of that node in standardized spherical cortical space. This is done to prevent universal (across subjects) drifts in the warps (see Online Supplemental Material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EE933-5D7C-42E9-8764-16893BAB494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Generalization to the first half of the movie. The images in the left column show the sulcal anatomy for the inflated cortical surfaces (IPS—intraparietal sulcus; LOS—lateral occipital sulcus; STS—superior temporal sulcus; CntlS—central sulcus; CingS—cingulate sulcus; CalcS—calcarine sulcus; CollS—collateral sulcus; OTS—occipitotemporal sulcus). The images in the middle column show the mean correlation of each subject with the other 9 subjects for corresponding nodes after anatomical cortical registration. The images in the right column show mean correlations after applying the warps to these nodes that maximized functional similarity in the second half of the movie (cross-validation test). The effect of applying the warps based on the first half of the movie to the data from second half of the movie was highly similar (see Supplemental Fig. S1). Correlations less than +0.10 (P &lt; 0.01) are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EE933-5D7C-42E9-8764-16893BAB494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Generalization to a face and object perception experiment—between-subject correlations. The images on the left show the sulcal anatomy for the inflated cortical surfaces of a representative subject (IOS—intraoccipital sulcus; IPS—intraparietal sulcus; STS—superior temporal sulcus; OTS—occipitotemporal sulcus; CollS—collateral sulcus). The images in the middle show between-subject correlations in posterolateral and ventral views of the right hemisphere (r &gt; 0.1, P &lt; 0.01) after anatomical registration. The images on the right show between-subject correlations after functional registration based on a cortical warp derived from the first half of the movie data. The lateral view has been turned to enhance the view of posterior occipital and parietal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EE933-5D7C-42E9-8764-16893BAB494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Generalization to a face and object perception experiment—GLM group analysis. The left images show the t-statistic between 10 subjects after anatomically aligning betas for faces (red to yellow) versus objects (dark to light blue) contrast (right hemisphere). The right images show the t-statistic after further aligning the betas using functional warps from the first half of the movie. Absolute t-values less than 2.36 (P &gt; 0.05) are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EE933-5D7C-42E9-8764-16893BAB494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 of functional alignment on the overlap of 2 functionally defined regions—the FFA and the PPA—across subjects. The graphs show the average portion of an individual subject's FFA (Panel A) and PPA (Panel B) that overlaps with the same functional region in other subjects for different amounts of overlap.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EE933-5D7C-42E9-8764-16893BAB494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Illustration of the location and amount of overlap of 2 functionally defined regions—the FFA and the PPA—across subjects. Only nodes that were identified for 5 or more subjects are shown. The images that illustrate PPA overlap are tipped to provide a better view of this region that is located more medially than the FFA. The images on the left show the locations of sulci in these inflated cortex images (OTS—occipitotemporal sulcus; CollS—collateral sulcus). The images in the middle column show overlap among subjects after alignment based on sulcal anatomy. The images on the right show overlap among subjects after functional alignment based on a warp derived from the movie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2EE933-5D7C-42E9-8764-16893BAB494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8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8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8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8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8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8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130–140, </a:t>
            </a:r>
            <a:r>
              <a:rPr lang="en-US" altLang="en-US" sz="1000">
                <a:solidFill>
                  <a:srgbClr val="333333"/>
                </a:solidFill>
                <a:hlinkClick r:id="rId3"/>
              </a:rPr>
              <a:t>https://doi.org/10.1093/cercor/bhp085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The first step for developing a group atlas. First, one subject's functional data is aligned to that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650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130–140, </a:t>
            </a:r>
            <a:r>
              <a:rPr lang="en-US" altLang="en-US" sz="1000">
                <a:solidFill>
                  <a:srgbClr val="333333"/>
                </a:solidFill>
                <a:hlinkClick r:id="rId3"/>
              </a:rPr>
              <a:t>https://doi.org/10.1093/cercor/bhp085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Generalization to the first half of the movie. The images in the left column show the sulcal anatomy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083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130–140, </a:t>
            </a:r>
            <a:r>
              <a:rPr lang="en-US" altLang="en-US" sz="1000">
                <a:solidFill>
                  <a:srgbClr val="333333"/>
                </a:solidFill>
                <a:hlinkClick r:id="rId3"/>
              </a:rPr>
              <a:t>https://doi.org/10.1093/cercor/bhp085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Generalization to a face and object perception experiment—between-subject correlations. The images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0281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130–140, </a:t>
            </a:r>
            <a:r>
              <a:rPr lang="en-US" altLang="en-US" sz="1000">
                <a:solidFill>
                  <a:srgbClr val="333333"/>
                </a:solidFill>
                <a:hlinkClick r:id="rId3"/>
              </a:rPr>
              <a:t>https://doi.org/10.1093/cercor/bhp085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Generalization to a face and object perception experiment—GLM group analysis. The left images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775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130–140, </a:t>
            </a:r>
            <a:r>
              <a:rPr lang="en-US" altLang="en-US" sz="1000">
                <a:solidFill>
                  <a:srgbClr val="333333"/>
                </a:solidFill>
                <a:hlinkClick r:id="rId3"/>
              </a:rPr>
              <a:t>https://doi.org/10.1093/cercor/bhp085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 of functional alignment on the overlap of 2 functionally defined regions—the FFA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755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130–140, </a:t>
            </a:r>
            <a:r>
              <a:rPr lang="en-US" altLang="en-US" sz="1000">
                <a:solidFill>
                  <a:srgbClr val="333333"/>
                </a:solidFill>
                <a:hlinkClick r:id="rId3"/>
              </a:rPr>
              <a:t>https://doi.org/10.1093/cercor/bhp085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Illustration of the location and amount of overlap of 2 functionally defined regions—the FFA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9219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The first step for developing a group atlas. First, one subject's functional data is aligned to that of ...</vt:lpstr>
      <vt:lpstr>Figure 2. Generalization to the first half of the movie. The images in the left column show the sulcal anatomy for the ...</vt:lpstr>
      <vt:lpstr>Figure 3. Generalization to a face and object perception experiment—between-subject correlations. The images on the ...</vt:lpstr>
      <vt:lpstr>Figure 4. Generalization to a face and object perception experiment—GLM group analysis. The left images show the ...</vt:lpstr>
      <vt:lpstr>Figure 5. The effect of functional alignment on the overlap of 2 functionally defined regions—the FFA and the ...</vt:lpstr>
      <vt:lpstr>Figure 6. Illustration of the location and amount of overlap of 2 functionally defined regions—the FFA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2024-04-26T11:25:20Z</dcterms:modified>
</cp:coreProperties>
</file>