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45A52F-C551-44B1-A838-0C41C2D8F0E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9BCDFE-7A49-4C4E-8197-F6A5B25BF6C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2EA687-303B-4F44-A113-C015BF6A121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2024-04-26T12:37:38Z</dcterms:modified>
</cp:coreProperties>
</file>