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125CD-76AB-4335-A3A5-8E14B229D4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BA94C-9A5E-44CA-9A66-EAB45A5CD6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Correlation between the muon beam profile center measured by the silicon sensor array and the proton beam position at the target in the horizontal (left) and vertical (right) directions. The position of the proton beam is extrapolated to the target using the measurements of the SSEMs and OTR. The red lines in the figures are results of fits to the data with linear functions in a 4 mm range around the nominal proton beam center at the target. The errors on the fitted parameters are statistical only and the MC predictions are overlaid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F1CE7-0882-466D-9EC3-D858361106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Correlation between the muon beam profile center measured by the silicon sensor array and the proton beam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Correlation between the muon beam profile center measured by the silicon sensor array and the proton beam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2024-04-26T20:43:32Z</dcterms:modified>
</cp:coreProperties>
</file>