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B790F-45FF-4170-8993-A7E4CEFFB2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5F534-D127-4916-99C7-254143472B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platelet count (A) and prothrombin time (PT) (B) in the thrombotic thrombocytopenic purpura–hemolytic uremic syndrome (TTP-HUS) and disseminated intravascular coagulation (DIC) groups. Each point represents 1 patient at admission. Platelet counts are shown in Système International units; to convert to conventional units (× 103/μL), divide by 1.0. PT reference range, 12–14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943D1-4B6D-44A0-8A6F-A63156E926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PNF63FLIORCI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133, Issue 3, March 2010, Pages 460–465,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https://doi.org/10.1309/AJCPPNF63FLIORCI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Comparison of platelet count (A) and prothrombin time (PT) (B) in the thrombotic thrombocytopenic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34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Comparison of platelet count (A) and prothrombin time (PT) (B) in the thrombotic thrombocytopenic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2024-04-26T13:14:03Z</dcterms:modified>
</cp:coreProperties>
</file>