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C199E6-69C4-4C06-8143-97D74A3443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9414F5-AFA3-4C90-BEE0-2FDA9C5AAF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Delay period fMRI signals at selected local maxima of spatial pattern expression, are plotted as a function of WM load. The dominant pattern for dorsolateral prefrontal cortex (DLPFC) and inferior parietal lobule (IPL) is pattern 1, and for hippocampus (Hipp) is pattern 2. The MNI space coordinates (in mm) of these locations are (a) L Hipp [−24 −22 −10], L DLPFC [−38 28 24], L IPL [−36 −50 42]; and (b) R Hipp [28 −28 −10], R DLPFC [38 42 28] , R IPL [36 −44 38]. The error bars indicate standard errors computed across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8B7C0E-CBA9-4B57-9098-B4ED07561C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303–316, </a:t>
            </a:r>
            <a:r>
              <a:rPr lang="en-US" altLang="en-US" sz="1000">
                <a:solidFill>
                  <a:srgbClr val="333333"/>
                </a:solidFill>
                <a:hlinkClick r:id="rId3"/>
              </a:rPr>
              <a:t>https://doi.org/10.1093/cercor/bhh132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Delay period fMRI signals at selected local maxima of spatial pattern expression, are plotted as a function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Delay period fMRI signals at selected local maxima of spatial pattern expression, are plotted as a function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2024-04-26T20:05:20Z</dcterms:modified>
</cp:coreProperties>
</file>