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4DF93-4403-405C-BFE0-A4B49AC790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3676E-34BA-4978-8F05-3B31226AFA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63BF21-AEB3-4801-B56E-E93C01A29E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2024-04-26T03:06:40Z</dcterms:modified>
</cp:coreProperties>
</file>