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9C4FF-FEBD-415B-A3F3-EA742574C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86EC6-742E-4490-9283-F303063F6B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53EE4-94CD-4647-900A-B039762005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2024-04-26T23:04:08Z</dcterms:modified>
</cp:coreProperties>
</file>