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3A2182-46C2-4C25-944F-97F26D0BF4F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E0CF68-3019-49F7-A7C7-982AD20126F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Graphical representation of longitudinal scores (product of frequency times severity) on the proband on the 12 items of the Neuropsychiatric Inventory, with scores on Evaluations 1–3 best seen in the top figure and scores on Evaluations 4–6 best seen in the bottom figure. Note that apathy, disinhibition, irritability, aberrant motor behaviour, and appetite/eating change were most frequent and severe in Evaluations 2–4, and with disease progression (Evaluations 5–6) aberrant motor behavior and appetite/eating change remained most frequent and severe. Abbreviations: Del-F × S = delusions-frequency × severity; Hal-F × S = hallucinations-frequency × severity; Ag-F × S = agitation-frequency × severity; Dep-F × S = depression-frequency × severity; Anx-F × S = anxiety-frequency × severity; Eu-F × S = euphoria-frequency × severity; Apa-F × S = apathy-frequency × severity; Dis-F × S = disinhibition-frequency × severity; Ir-F × S = irritability-frequency × severity; Ab-F × S = aberrant motor behaviour-frequency × severity; Nt-F × S = night-time disturbance-frequency × severity; App-F × S = appetite/eating change-frequency × severity.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BF2D73-9367-4ABB-8C02-DB16510786C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l26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11, November 2006, Pages 3103–3114, </a:t>
            </a:r>
            <a:r>
              <a:rPr lang="en-US" altLang="en-US" sz="1000">
                <a:solidFill>
                  <a:srgbClr val="333333"/>
                </a:solidFill>
                <a:hlinkClick r:id="rId3"/>
              </a:rPr>
              <a:t>https://doi.org/10.1093/brain/awl268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Graphical representation of longitudinal scores (product of frequency times severity) on the proband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Graphical representation of longitudinal scores (product of frequency times severity) on the proband 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2024-04-26T08:32:16Z</dcterms:modified>
</cp:coreProperties>
</file>