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4B8A9-BBBF-489C-9322-1DBD5F75DF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BD39C-D5C7-48F6-8D97-99D7F1E989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Gray matter mean diffusivity and cognition. (A) Regions where cortical diffusivity was correlated to cognition at 2 years, P &lt; 0.01 adjusted for GA at birth, PMA at scan and parental socioeconomic group, are shown in red. (B) surface rendering of the t-statistic of each significant voxel in A. (C) correlation between mean cortical diffusivity and thalamic diffusivity, corrected for GA at birth and age at scan. (D) Semi-partial correlation plots showing the relationships between cognitive score, parental socioeconomic status (of note a higher SES denotes a lower socioeconomic group), mean thalamocortical connectivity and mean thalamic diffusivity.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BFB063-60AA-41AE-BC97-5A4E16EDEE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3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4310–4318,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Gray matter mean diffusivity and cognition. (A) Regions where cortical diffusivity was correlated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Gray matter mean diffusivity and cognition. (A) Regions where cortical diffusivity was correlated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2024-04-26T19:35:25Z</dcterms:modified>
</cp:coreProperties>
</file>