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5AB96-00D8-4599-BA08-E33CD421B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E77D2-9435-4D14-A197-AAF3B2ECBD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1-D models with global curves and reference velocities from common lithologies. (a) Our Min 1-D P-wave velocity model plotted against the global reference P-wave velocity model for continental rifts from Christensen &amp; Mooney (1995), and a comparison of our Min 1-D S-wave velocity model against the S-wave velocity model estimated using our P-wave velocities and the empirical relation between P- and S-wave velocity for common lithologies, (except calcium-rich and mafic rocks, gabbros and serpentinites), after Brocher (2005a). (b) Comparison of our Min 1-D P-wave velocity model to predicted velocities from reference compositions (Christensen &amp; Mooney 1995). (c) Comparison of our Min 1-D P-wave velocity model to predicted velocities from reference compositions in Southern California from Brocher (2005b). Sed: Cenozoic sedimentary rocks, Vol: Sonoma volcanics, Bas: basalt, Gra: granite, Gab: gabbro, Vp: P-wave velocity, Vs: S-wave velocity.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191EE-B2BE-4E1D-A12F-0A93B89123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68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172, Issue 3, March 2008, Pages 1033–1048,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https://doi.org/10.1111/j.1365-246X.2007.03682.x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Comparison of 1-D models with global curves and reference velocities from common lithologies. (a) Our Min 1-D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Comparison of 1-D models with global curves and reference velocities from common lithologies. (a) Our Min 1-D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2024-04-27T02:34:42Z</dcterms:modified>
</cp:coreProperties>
</file>