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F6395-825D-4E24-8B36-CEB83546A3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EB200-3D5D-4EE3-9567-0FC4FE443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1FB11-E531-4A26-8119-A4538BDE41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2024-04-26T12:30:32Z</dcterms:modified>
</cp:coreProperties>
</file>