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B5458-E60A-4079-9146-47E1004504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D40A2-9594-46B8-8A96-00BC764580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illustration of the generalized model of divergent selection examined in this study. Each path is numbered for easy reference in the text and Table 1. PR = predator regime.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0A34E-2F22-4BF0-882B-89ECB10F2D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q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50, Issue 6, December 2010, Pages 1167–1184,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https://doi.org/10.1093/icb/icq117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Conceptual illustration of the generalized model of divergent selection examined in this study. Each path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Conceptual illustration of the generalized model of divergent selection examined in this study. Each path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2024-04-26T03:37:40Z</dcterms:modified>
</cp:coreProperties>
</file>