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7A6FC-AFD9-4952-99E9-76594C5B93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194D3-57D7-4706-BCE2-A8EA8DF0FE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262794-3E1B-4BB3-B958-32AA28F176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2024-05-11T03:15:22Z</dcterms:modified>
</cp:coreProperties>
</file>