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029239-0F6D-4B61-8A85-10D5BDCBD0C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85A041-575C-4D53-8127-8331DC6B099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379444-8CA7-413B-9DBF-D2FBC15DFF9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2024-09-18T23:12:43Z</dcterms:modified>
</cp:coreProperties>
</file>