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3DFC4-767F-4E00-AD97-EABB623227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EB485-D3E2-4FDE-81A0-EEC067004C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C3883-B207-4CA9-922D-54F73FF8C2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2024-09-20T02:39:53Z</dcterms:modified>
</cp:coreProperties>
</file>