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6CC9C8-4408-442A-B548-EF37A38E3E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278A2-485A-40FD-9B32-DA796B5302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913A04-882D-4EFB-B746-3CA22B49CD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2024-04-27T01:07:50Z</dcterms:modified>
</cp:coreProperties>
</file>