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5CEFE-9F83-4CBC-B00D-315CE79D54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59704-19EE-4CCB-B9F5-39D2A0563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Summary of pre‐operative developmental categories of patients. The percentage of individuals in each developmental category on the vertical axis is plotted against underlying pathology on the horizontal 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8E210-F8DE-4871-B827-B879A9C38B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Seizure outcome after hemisphericectomy. The percentage of individuals in each seizure outcome category on the vertical axis plotted against the underlying pathology on the horizontal 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8E210-F8DE-4871-B827-B879A9C38B1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g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g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3, March 2003, Pages 556–566,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Summary of pre‐operative developmental categories of patients. The percentage of individuals in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23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3, March 2003, Pages 556–566,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Seizure outcome after hemisphericectomy. The percentage of individuals in each seizure outcome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6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Summary of pre‐operative developmental categories of patients. The percentage of individuals in each ...</vt:lpstr>
      <vt:lpstr>Fig. 2 Seizure outcome after hemisphericectomy. The percentage of individuals in each seizure outcome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2024-04-27T03:33:52Z</dcterms:modified>
</cp:coreProperties>
</file>