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2E6721-2A28-4EFC-A789-8D6AF882B5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42681F-1575-48BB-8D6C-19EA79476A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Orbit-averaged neutron spectra as measured with BBND on the space shuttle (STS-89) (380 km, 51.56° near solar minimum conditions) and ISS from (a) refs. (41) and (b) ref. (46). A comparison of the STS-89 measurement to a calculation with the PHITS particle and heavy-ion transport code is also shown(46).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Crown copyright 2011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F86535-C028-49E7-8D6D-ACAC4EF047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pd/ncr35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Radiat Prot Dosimetry</a:t>
            </a:r>
            <a:r>
              <a:rPr lang="en-US" altLang="en-US" sz="1000">
                <a:solidFill>
                  <a:srgbClr val="333333"/>
                </a:solidFill>
              </a:rPr>
              <a:t>, Volume 150, Issue 1, June 2012, Pages 1–21,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https://doi.org/10.1093/rpd/ncr358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16. </a:t>
            </a:r>
            <a:r>
              <a:rPr lang="en-US" altLang="en-US" b="0"/>
              <a:t>Orbit-averaged neutron spectra as measured with BBND on the space shuttle (STS-89) (380 km, 51.56° near solar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16. Orbit-averaged neutron spectra as measured with BBND on the space shuttle (STS-89) (380 km, 51.56° near solar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2024-09-20T21:12:56Z</dcterms:modified>
</cp:coreProperties>
</file>