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8DE7B2-44FA-4265-974C-B5A001206F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9B2232-E89B-4F2F-BA69-AD1BE92038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18579F-CFE2-4A3C-A42A-428E9B27C0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2024-04-26T20:57:51Z</dcterms:modified>
</cp:coreProperties>
</file>