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19AC7E-A9EA-4A6B-B2DF-9E10EAE464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24AB62-FFA3-42BC-8C70-F1797E5A91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RTs during the main fMRI experiment. Note that RTs linearly decreased as the experiment proceeded, while RT for novel scenes (presented in the first block (f) and presented later (i) interspersed) are slower and do not change as a function of time. Note that in all figures, standard error bars are presented that have been corrected for within-subject designs according to the methods proposed by Cousineau (2005) and Morey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89CDEB-5CD6-428F-80BB-FC72A6549A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315–322, </a:t>
            </a:r>
            <a:r>
              <a:rPr lang="en-US" altLang="en-US" sz="1000">
                <a:solidFill>
                  <a:srgbClr val="333333"/>
                </a:solidFill>
                <a:hlinkClick r:id="rId3"/>
              </a:rPr>
              <a:t>https://doi.org/10.1093/cercor/bhs009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RTs during the main fMRI experiment. Note that RTs linearly decreased as the experiment proceeded, while 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RTs during the main fMRI experiment. Note that RTs linearly decreased as the experiment proceeded, while 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2024-05-01T21:45:19Z</dcterms:modified>
</cp:coreProperties>
</file>