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BB9C4C-4784-4745-AD2D-F96A6C9F8B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43EB2-B0A0-4CDC-9C0A-B1BCCB79D8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expectations combined with speech-in-noise memory task and behavioral performance. (A) A schematic timeline of three trials, one for each cueing condition (early-cued, late-cued, neutral). The upper panel of each trial symbolizes visual stimulation, the lower panel the concurrent auditory stimulation. The gray background of the auditory stream symbolizes ongoing speech-shaped noise. Differences in the foreperiod represent the manipulation of temporal expectation. The S1-S2 memory task was the same for all conditions: listeners remembered S1 during a 2-s retention period; then following presentation of S2, they indicated whether the syllables had the same initial consonant and additionally rated their confidence in their response. (B) Left panel: Histogram of actual foreperiod duration probabilities of all trials: early foreperiod durations are shown in red, late in blue, and neutral in green. Right panel: Probability of S1 occurrence as a function of time (given that it has not already occurred; i.e., hazard function) for each cueing condition. (C) Mean (± SEM) reaction time and accuracy for each condition (early-cued, late-cued, and neutral). Asterisks indicate differences between conditions that are significant at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F0DA93-6B5D-4414-8F7B-7433C63B4F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1938–1946,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Temporal expectations combined with speech-in-noise memory task and behavioral performance. (A) A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Temporal expectations combined with speech-in-noise memory task and behavioral performance. (A) A schematic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2024-04-27T05:01:08Z</dcterms:modified>
</cp:coreProperties>
</file>