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B266FC-3B04-416C-BDA8-82E633075B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8E99F8-411A-40A1-B6EB-6F591D6206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SERT-ir ALv/Nv in each layer of (A) area 9, (B) area 32, and (C) area 4. Error bars represent SDs.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5AA82-DBBE-40F8-944D-5C9A938173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584–597,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SERT-ir ALv/Nv in each layer of (A) area 9, (B) area 32, and (C) area 4. Error bars represent SDs.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SERT-ir ALv/Nv in each layer of (A) area 9, (B) area 32, and (C) area 4. Error bars represent SDs.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2024-04-26T04:12:27Z</dcterms:modified>
</cp:coreProperties>
</file>