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F95B0B-D902-4349-9DDC-87AA5E7F34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30A7B4-DEA1-4030-ADF9-C2493E163F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ACD530-288B-4250-AA92-E0EAB8565E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2024-04-26T16:16:59Z</dcterms:modified>
</cp:coreProperties>
</file>