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F2712C-DA4F-4030-AF90-FE458E7C55F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43736F-16A2-4659-A51E-8533E937CCC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Selection of peptides against the anti-polyhistidine mAb. (A) The percentage binding from each round of selection was determined by scintillation counting of an aliquot of the 35S-Met-labeled RNA–peptide fusions before and after affinity selection on the immobilized antibody. (B) Binding assay of the fifth round mRNA display library. Purified, 35S-labeled fusions from the fifth round pool were RNase treated (resulting in peptides covalently coupled to the puromycin–DNA linker) and assayed on the protein G–Sepharose matrix with and without immobilized anti-polyhistidine mAb. The addition of 10 mM hexahistidine peptide competitor resulted in reduced binding to the mAb, suggesting that the selected peptides interact specifically with the antigen-binding site.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5344A5-7917-41AD-9BD9-9BE1B435E5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rotein/gzi0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Protein Eng Des Sel</a:t>
            </a:r>
            <a:r>
              <a:rPr lang="en-US" altLang="en-US" sz="1000">
                <a:solidFill>
                  <a:srgbClr val="333333"/>
                </a:solidFill>
              </a:rPr>
              <a:t>, Volume 18, Issue 7, July 2005, Pages 309–319, </a:t>
            </a:r>
            <a:r>
              <a:rPr lang="en-US" altLang="en-US" sz="1000">
                <a:solidFill>
                  <a:srgbClr val="333333"/>
                </a:solidFill>
                <a:hlinkClick r:id="rId3"/>
              </a:rPr>
              <a:t>https://doi.org/10.1093/protein/gzi038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Selection of peptides against the anti-polyhistidine mAb. (A) The percentage binding from each round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Selection of peptides against the anti-polyhistidine mAb. (A) The percentage binding from each round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2024-09-19T07:15:44Z</dcterms:modified>
</cp:coreProperties>
</file>