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B6955B-2CF4-46CE-B773-D816586D14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FBE20-3CA0-4336-A41F-3C6B7C21FD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Differences in the temporal pattern of delay-period activity. (A) Four types of delay-period activity were classified by comparing mean discharge rates among the D1, D2, and D3 epochs in the ODR task. Type A activity, D1 &lt; D2 &lt; D3; type B activity, D1 &lt; D2 ≈ D3  D2 &gt; D3; and type D activity, D1 &gt; D2 ≈ D3 &gt; D2. (B) Population histograms of each type of delay-period activity (type A activity, n = 38; type B activity, n = 27; type C activity, n = 32; type D activity, n = 27) in the maximum (solid line) and minimum (dashed line) response directions in the ODR task. (C) Population histograms of each type of delay-period activity in the maximum (solid line) and minimum (dashed line) response directions in the S-ODR task. The maximum and minimum response directions were determined based on the activity in the ODR task. The histogram bin width is 20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5DC7A-5BFB-47F8-B110-F724DB87E5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suppl_1, September 2007, Pages i88–i100,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Differences in the temporal pattern of delay-period activity. (A) Four types of delay-period activity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Differences in the temporal pattern of delay-period activity. (A) Four types of delay-period activity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2024-04-26T19:27:30Z</dcterms:modified>
</cp:coreProperties>
</file>