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0511C-0818-42D8-924A-B656D960F2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81870-2337-4084-8742-C416DC89CF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ERPs at electrodes Cz and Fc1 demonstrating the ERN in Experiment 2. The tall bar reflects the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AC179-2545-4091-9A7B-3BE8A52E8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1112–1124,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Grand-averaged ERPs at electrodes Cz and Fc1 demonstrating the ERN in Experiment 2. The tall bar reflects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Grand-averaged ERPs at electrodes Cz and Fc1 demonstrating the ERN in Experiment 2. The tall bar reflects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2024-04-27T00:36:29Z</dcterms:modified>
</cp:coreProperties>
</file>