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3F5B3-D693-4A15-B99C-EB6F425A01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D503E-9303-4806-B779-DB1F08B151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8ACD4A-EE80-4096-B0F8-F7180D214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2024-04-27T00:44:01Z</dcterms:modified>
</cp:coreProperties>
</file>