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C0D23-12DE-4CC0-9952-00C95B5269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F70AE-E397-4001-8530-D31A14FD3C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Parvalbumin immunopositive terminals rarely make synapses on isocortical mGluR7a-decorated dendrites and usually are immunonegative for mGluR7a. Electron micrograph of a parvalbumin positive terminal (peroxidase labelling) making a type II synapse (arrowhead) on a dendritic profile. The parvalbumin positive terminal is negative for mGluR7a, although two terminals next to it are immunopositive for mGluR7a (arrows). The terminal on the left makes a type I synapse. The immunoparticles in the dendrite may represent an intracellular pool of the receptor or have resulted from an unusual background labelling. Scale bar: 0.2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E74BC-DF27-4F46-A0C1-E74DBB160D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961–974,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Parvalbumin immunopositive terminals rarely make synapses on isocortical mGluR7a-decorated dendrites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Parvalbumin immunopositive terminals rarely make synapses on isocortical mGluR7a-decorated dendrites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2024-04-26T15:17:54Z</dcterms:modified>
</cp:coreProperties>
</file>