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0F25F4B-F865-47A0-BC1D-21EAD6A2ACD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2BE92EF-43BD-40C5-95C5-B296773C7BB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Negatively stained electron micrograph of HCoV-NL63. Courtesy of Dr Bermingham and Dr Hoschler and the EM unit of the Health Protection Agency, Colindale, London.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96972E-7FCA-4453-8D70-D9D6487AEECA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Genome organization of HCoV-NL63 and other group I coronaviruses.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96972E-7FCA-4453-8D70-D9D6487AEECA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Phylogenetic analysis of coronaviruses. Analysis was carried out with the nucleotide sequences of a part of the spike gene (HCoV-NL63 position 22854–24319) using the neighbour-joining method of the mega program. Bootstrap resampling (1000 replicates) was employed to place approximate confidence limits on individual branches; bootstrap values above 80 are shown. The GenBank accession number of the sequences used in this phylogenetic analysis are HCoV-229E: n; CCoV (canine coronavirus) n; FIPV (feline infectious peritonitis virus) n; PEDV (porcine epidemic diarrhea virus) n; TGEV (transmissible gastroenteritis virus): n; PRCoV (porcine respiratory coronavirus) n; MHV (mouse hepatitis virus) n; BCoV (bovine coronavirus) n; HCoV-OC43: n; SARS-CoV: n; IBV (avian infectious bronchitis virus) n; TCoV (turkey coronavirus) n; BatCoV strain61: n and HCoV-HKU1: n.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96972E-7FCA-4453-8D70-D9D6487AEECA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Nucleotide distance between HCoV-NL63 isolate Amsterdam 1 and isolate NL. Each point plotted as the percentage genetic distance between the two isolates along the genome with a sliding window of 200 nt wide and a step size of 20 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96972E-7FCA-4453-8D70-D9D6487AEECA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 Phylogenetic analysis of partial 1a and partial spike gene sequences of HCoV-NL63 isolates. HCoV-229E was used to root the tree for the 1a gene sequences. The neighbour-joining method of the mega program was used with bootstrap resampling (1000 replicates) to place approximate confidence limits on individual branches; only bootstrap values above 80 are shown. GenBank numbers: n–n–n–n–n–n–n–n. CAN, Canada; Q, Australia; NL, the Netherlands; BE, Belgium; KR, Korea. NL63-Amst1 is the prototype sequence of HCoV-NL63. Red and blue indicate the strains that cluster for the 1a region and for which spike sequences are also available. 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96972E-7FCA-4453-8D70-D9D6487AEECA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76.2006.0003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76.2006.0003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76.2006.0003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574-6976.2006.0003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11/j.1574-6976.2006.00032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30, Issue 5, September 2006, Pages 760–773,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https://doi.org/10.1111/j.1574-6976.2006.00032.x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Negatively stained electron micrograph of HCoV-NL63. Courtesy of Dr Bermingham and Dr Hoschler and the EM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1064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30, Issue 5, September 2006, Pages 760–773,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https://doi.org/10.1111/j.1574-6976.2006.00032.x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Genome organization of HCoV-NL63 and other group I coronaviruses.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50291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30, Issue 5, September 2006, Pages 760–773,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https://doi.org/10.1111/j.1574-6976.2006.00032.x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Phylogenetic analysis of coronaviruses. Analysis was carried out with the nucleotide sequences of a part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430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30, Issue 5, September 2006, Pages 760–773,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https://doi.org/10.1111/j.1574-6976.2006.00032.x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Nucleotide distance between HCoV-NL63 isolate Amsterdam 1 and isolate NL. Each point plotted as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9789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Rev</a:t>
            </a:r>
            <a:r>
              <a:rPr lang="en-US" altLang="en-US" sz="1000">
                <a:solidFill>
                  <a:srgbClr val="333333"/>
                </a:solidFill>
              </a:rPr>
              <a:t>, Volume 30, Issue 5, September 2006, Pages 760–773,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https://doi.org/10.1111/j.1574-6976.2006.00032.x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Phylogenetic analysis of partial 1a and partial spike gene sequences of HCoV-NL63 isolates. HCoV-229E was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411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Negatively stained electron micrograph of HCoV-NL63. Courtesy of Dr Bermingham and Dr Hoschler and the EM ...</vt:lpstr>
      <vt:lpstr>Figure 2 Genome organization of HCoV-NL63 and other group I coronaviruses.
</vt:lpstr>
      <vt:lpstr>Figure 3 Phylogenetic analysis of coronaviruses. Analysis was carried out with the nucleotide sequences of a part of ...</vt:lpstr>
      <vt:lpstr>Figure 4 Nucleotide distance between HCoV-NL63 isolate Amsterdam 1 and isolate NL. Each point plotted as the ...</vt:lpstr>
      <vt:lpstr>Figure 5 Phylogenetic analysis of partial 1a and partial spike gene sequences of HCoV-NL63 isolates. HCoV-229E was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2024-04-27T05:02:03Z</dcterms:modified>
</cp:coreProperties>
</file>