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AACD55-CDD3-48DF-A339-1C532091B8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B21C95-FBE3-4FF8-BD66-16D785A3B2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Regressions with SR following sham tDCS. (A) SR and ARAT upper limb function score. Larger SRs were associated with lower ARAT scores, indicating lower paretic arm function. (B) SR and FM upper limb impairment score. Larger SRs were associated with low FM scores and greater upper limb impairment. (C) SR and ASH. Larger SRs were associated with greater spasticity in paretic BB. (D) SR and NIHSS. Larger SRs were associated with higher NIHSS scores, indicating greater upper limb impairment. (E) SR and FAAI. Larger SRs were associated with higher FAAI, indicating reduced corticospinal tract integrity from the ipsilesional hemisphere. (F) SR and lesion volume (log transformed). Larger SRs were associated with larger stroke lesions.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4E64E2-FC64-4F59-A74A-D3BDBE9617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2662–2671, </a:t>
            </a:r>
            <a:r>
              <a:rPr lang="en-US" altLang="en-US" sz="1000">
                <a:solidFill>
                  <a:srgbClr val="333333"/>
                </a:solidFill>
                <a:hlinkClick r:id="rId3"/>
              </a:rPr>
              <a:t>https://doi.org/10.1093/cercor/bhr344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Regressions with SR following sham tDCS. (A) SR and ARAT upper limb function score. Larger SRs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Regressions with SR following sham tDCS. (A) SR and ARAT upper limb function score. Larger SRs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2024-04-26T20:10:13Z</dcterms:modified>
</cp:coreProperties>
</file>