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33B07F-4FF6-4DF0-95B4-17823F7D24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11A3A-EA5D-4F79-8A49-03C6DE7710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 of selected inhibitors on fatty acid uptake by cardiac muscle cells. Isolated adult rat cardiomyocytes were incubated in the presence of 90 μM palmitic acid and 300 μM albumin for 3 min. 14C-palmitate was added to monitor the initial uptake rate of fatty acids. Interventions included (pre)treatment of the cells with trypsin (0.25%), phloretin (0.4 mM) or sulfo-N-succinimidyl oleate (SSO) (0.4 mM). Asterisk indicates significantly different from control cells. See for details Luiken et al. [66].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D6B522-04C3-4B5A-B2D2-8DBD38FBE9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26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279–293, </a:t>
            </a:r>
            <a:r>
              <a:rPr lang="en-US" altLang="en-US" sz="1000">
                <a:solidFill>
                  <a:srgbClr val="333333"/>
                </a:solidFill>
                <a:hlinkClick r:id="rId3"/>
              </a:rPr>
              <a:t>https://doi.org/10.1016/S0008-6363(99)00263-1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 of selected inhibitors on fatty acid uptake by cardiac muscle cells. Isolated adult rat cardiomyocytes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Effect of selected inhibitors on fatty acid uptake by cardiac muscle cells. Isolated adult rat cardiomyocytes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2024-04-26T21:56:00Z</dcterms:modified>
</cp:coreProperties>
</file>