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1A3E4-EC4B-4450-B2EC-F3BFC4954B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E0655-0FEF-4BD9-B32F-6CCF320736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DECC6-D5E2-49B0-98E5-46EFEE594B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2024-04-27T01:58:29Z</dcterms:modified>
</cp:coreProperties>
</file>