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EFB67-3DC1-4536-B91D-643540FE98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5AE9EC-7FCA-4CDF-A668-466499945E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Screenshots of the first version of MEGA containg a character-based point-and-click interface for use on DOS (A). MEGA 1 evolved into a Windows program (MEGA 2) with an extensive GUI (B). The main MEGA windows are overlaid with the Input Sequence Data Explorer, in which columns containing at least two different types of nucleotides (variable sites) are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3A1EA7-C8C4-4AEF-877A-7E61371285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n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4, July 2008, Pages 299–306, </a:t>
            </a:r>
            <a:r>
              <a:rPr lang="en-US" altLang="en-US" sz="1000">
                <a:solidFill>
                  <a:srgbClr val="333333"/>
                </a:solidFill>
                <a:hlinkClick r:id="rId3"/>
              </a:rPr>
              <a:t>https://doi.org/10.1093/bib/bbn017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Screenshots of the first version of MEGA containg a character-based point-and-click interface for use on DOS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Screenshots of the first version of MEGA containg a character-based point-and-click interface for use on DOS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2024-04-26T08:55:55Z</dcterms:modified>
</cp:coreProperties>
</file>